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1D"/>
    <a:srgbClr val="C40E28"/>
    <a:srgbClr val="E511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F44556-8727-4FC2-831B-0EA3B1CD7246}" v="24" dt="2024-10-23T19:48:07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AE57-E0A0-00D9-37B7-78C426FCC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B5C0E-5EE6-D57A-102B-36106607C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4E200-A0A4-F057-1781-3426DCCD1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C2948-57F8-915F-72FF-A1D559CF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510BA-5549-FC0A-3A62-ACDB5ED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6CA8-B312-F572-CCB2-61EA94198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F99731-DA56-28B3-0801-16864C12A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324FC-5D8E-0491-9DE9-E5AE08333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0F397-CC1B-B5C1-DCBD-5E10482C4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AD694-17DF-580D-3487-4FAD07BC7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7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B57D05-BF87-CD4E-4102-E6DF326E6E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E61A1-7B22-6F55-61F3-13E244089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E5FA9-AE81-6EF4-45B0-47565C143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0E7E1-AE62-F5DB-BB02-38CEE2DEE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60705-0CEB-E800-A64C-3BF75DDDE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0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0F92-6207-14BC-FFDB-7AC00EEAB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988E5-0F33-5C9E-F7F1-9CA8C7C2C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BF9B3-034A-A433-24F5-DBDFA913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DD44-7E0B-8258-CAB1-F16BBCA5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5A386-A049-7F16-4B07-D05BA7DF9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2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C5B91-B15D-F678-5A98-C76FB041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3F3F4-418E-E8F0-597A-B301ACC0E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B201E-AC36-C31F-6A30-19FD1E524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AB911-3C4C-2D96-4D80-797A4211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71A30-5377-516C-BDF7-3D3BA3A1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8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F26E0-7EA7-0683-D022-25D23C3CE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0A96C-3A6C-E7AC-A41F-39A04E314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A7028-B0E7-B45F-9585-B36151D6A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63663-56F6-E79B-FAD9-9218EAB3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D1724-8C2C-1079-3DB5-960617D98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4B2BD-442E-423B-5FF8-8326B4A2F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6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1F89B-A052-9DBB-91D9-49B500BDC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F2A2E-A06B-28F0-5CFA-33ABDD019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433E8-0F86-BF95-96AC-9E1A4ACD5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A82E81-F4D3-7826-6EA1-BC3D99184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A03A15-74CE-B618-0C1E-ED354D52B0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3B3698-1ADA-E280-0688-F7FC3FE06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24F359-3950-0ED3-ED1E-511430F2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7934F1-9B50-17DA-9484-191BA60F8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5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C8524-EA0E-78D0-4CC5-7D1EAFD33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B5061-FB89-F33C-8160-5772BBABD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2E898-B3FD-5A9E-7F24-E63DB2B02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1C24A-C3D9-F695-D23C-C45610465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E7CEA3-2389-1B57-DA4F-B672392B8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994EB-1C3F-17FD-5535-6EE8D4C9F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8E5654-D5C5-5BC0-8BAB-2655EAE7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1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D0B6-D2AD-5DBE-C147-71E7563B0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7B78-D9B0-775B-762D-3F07AF9F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240F1D-8A5D-1E15-1C94-F09103F35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06E62-2991-3901-263E-2D1F8DBE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36435-1B36-CF6C-9536-A4BA8E0B8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9F94A-1856-2CE2-FEE5-80439319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9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D3A02-3225-E11A-34A8-A794F5A3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0EF15E-825B-98C5-5CD6-46F4D877C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514F4-0014-C717-BB63-42AE3015E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CCE89-8F3C-C140-4BAE-A95B7070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F6BFF-2D83-52F3-01F1-B99FC635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C37BD-9DFD-4166-F1C0-EAEA80F66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7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A7D873-055E-2B7B-259A-CF26FBA22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4DABA-5810-CF72-55C2-D3E249A86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B77BF-FA21-F7F4-9F22-022E72447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ADD348-173B-4FB2-A326-21F944B5953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184C0-87D0-F4EC-A17D-A8883E41E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5BA27-7C7D-EB52-581D-ED95C1124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F7D006-0B92-4E15-BA6C-AD2535659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2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4E4B77-327F-10A9-0253-0B32F0BB3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6FC00E-717D-8145-CE67-50432A7494AC}"/>
              </a:ext>
            </a:extLst>
          </p:cNvPr>
          <p:cNvSpPr/>
          <p:nvPr/>
        </p:nvSpPr>
        <p:spPr>
          <a:xfrm rot="5400000">
            <a:off x="-2825414" y="2825955"/>
            <a:ext cx="6858000" cy="1206090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87484E-2812-128B-E8F9-0FA53E768DB1}"/>
              </a:ext>
            </a:extLst>
          </p:cNvPr>
          <p:cNvSpPr txBox="1"/>
          <p:nvPr/>
        </p:nvSpPr>
        <p:spPr>
          <a:xfrm>
            <a:off x="377752" y="418937"/>
            <a:ext cx="666972" cy="5678478"/>
          </a:xfrm>
          <a:prstGeom prst="rect">
            <a:avLst/>
          </a:prstGeom>
          <a:noFill/>
        </p:spPr>
        <p:txBody>
          <a:bodyPr vert="horz" wrap="square" tIns="45720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RENEWAL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3F5830-844D-9718-EB6E-EA342D3C97ED}"/>
              </a:ext>
            </a:extLst>
          </p:cNvPr>
          <p:cNvSpPr/>
          <p:nvPr/>
        </p:nvSpPr>
        <p:spPr>
          <a:xfrm>
            <a:off x="197964" y="0"/>
            <a:ext cx="11993496" cy="975109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DD5083-3507-DED3-3D77-AAF3F3F46465}"/>
              </a:ext>
            </a:extLst>
          </p:cNvPr>
          <p:cNvSpPr txBox="1"/>
          <p:nvPr/>
        </p:nvSpPr>
        <p:spPr>
          <a:xfrm>
            <a:off x="0" y="6327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UNIT PAID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0E359E-5AF7-C775-554A-607DB8F3BFE9}"/>
              </a:ext>
            </a:extLst>
          </p:cNvPr>
          <p:cNvSpPr txBox="1"/>
          <p:nvPr/>
        </p:nvSpPr>
        <p:spPr>
          <a:xfrm>
            <a:off x="2386584" y="1545336"/>
            <a:ext cx="86410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Important Notes: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Only done by unit Key 3.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Units can select individuals to renew.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Can be done more than once per month</a:t>
            </a:r>
            <a:r>
              <a:rPr lang="en-U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/>
              <a:t>Renewal period begins 60 days prior and ends 90 days after expiration date</a:t>
            </a:r>
            <a:r>
              <a:rPr lang="en-U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9666FA-9AAD-C0AB-5116-F57997A64323}"/>
              </a:ext>
            </a:extLst>
          </p:cNvPr>
          <p:cNvSpPr txBox="1"/>
          <p:nvPr/>
        </p:nvSpPr>
        <p:spPr>
          <a:xfrm>
            <a:off x="2386584" y="4188631"/>
            <a:ext cx="8339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To Begin: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Log into my.Scouting.org account.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Select unit.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Organization Manager &gt; Roster.</a:t>
            </a:r>
          </a:p>
        </p:txBody>
      </p:sp>
    </p:spTree>
    <p:extLst>
      <p:ext uri="{BB962C8B-B14F-4D97-AF65-F5344CB8AC3E}">
        <p14:creationId xmlns:p14="http://schemas.microsoft.com/office/powerpoint/2010/main" val="245330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57DE99-C5E1-B88B-2974-3F7A69CFE93B}"/>
              </a:ext>
            </a:extLst>
          </p:cNvPr>
          <p:cNvSpPr/>
          <p:nvPr/>
        </p:nvSpPr>
        <p:spPr>
          <a:xfrm rot="5400000">
            <a:off x="-2825414" y="2825955"/>
            <a:ext cx="6858000" cy="1206090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8C1A97-0ED0-F19B-54C0-300160A37C69}"/>
              </a:ext>
            </a:extLst>
          </p:cNvPr>
          <p:cNvSpPr txBox="1"/>
          <p:nvPr/>
        </p:nvSpPr>
        <p:spPr>
          <a:xfrm>
            <a:off x="377752" y="418937"/>
            <a:ext cx="666972" cy="5678478"/>
          </a:xfrm>
          <a:prstGeom prst="rect">
            <a:avLst/>
          </a:prstGeom>
          <a:noFill/>
        </p:spPr>
        <p:txBody>
          <a:bodyPr vert="horz" wrap="square" tIns="45720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RENEWAL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C5FA18-E832-1873-B8A6-152F5652AF47}"/>
              </a:ext>
            </a:extLst>
          </p:cNvPr>
          <p:cNvSpPr/>
          <p:nvPr/>
        </p:nvSpPr>
        <p:spPr>
          <a:xfrm>
            <a:off x="197964" y="0"/>
            <a:ext cx="11993496" cy="975109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B4464C-858B-8AD2-18E7-08EA8A89A20A}"/>
              </a:ext>
            </a:extLst>
          </p:cNvPr>
          <p:cNvSpPr txBox="1"/>
          <p:nvPr/>
        </p:nvSpPr>
        <p:spPr>
          <a:xfrm>
            <a:off x="0" y="6327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UNIT PAID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3F5D55-EC4D-5D44-EF9D-1788CC3EE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512" y="1032350"/>
            <a:ext cx="6840496" cy="355286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82062E2-2897-6950-D8EE-3AD55F96E828}"/>
              </a:ext>
            </a:extLst>
          </p:cNvPr>
          <p:cNvSpPr txBox="1"/>
          <p:nvPr/>
        </p:nvSpPr>
        <p:spPr>
          <a:xfrm>
            <a:off x="8302752" y="1382450"/>
            <a:ext cx="3657601" cy="1200329"/>
          </a:xfrm>
          <a:prstGeom prst="rect">
            <a:avLst/>
          </a:prstGeom>
          <a:noFill/>
          <a:ln w="19050">
            <a:solidFill>
              <a:srgbClr val="FF1D1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individual is no longer active, select “Opt-Out.”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Only council can unselect.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76996E9-FE85-7119-015C-0BD8C1D6E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679" y="4735073"/>
            <a:ext cx="4417505" cy="205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27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5F60C2-097D-9B38-A164-03428E0E71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757350-AFCD-B0A6-19A2-3AFFE9B1E980}"/>
              </a:ext>
            </a:extLst>
          </p:cNvPr>
          <p:cNvSpPr/>
          <p:nvPr/>
        </p:nvSpPr>
        <p:spPr>
          <a:xfrm rot="5400000">
            <a:off x="-2825414" y="2825955"/>
            <a:ext cx="6858000" cy="1206090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7905D8-8B0E-F4A4-FC68-5B756F36E8A6}"/>
              </a:ext>
            </a:extLst>
          </p:cNvPr>
          <p:cNvSpPr txBox="1"/>
          <p:nvPr/>
        </p:nvSpPr>
        <p:spPr>
          <a:xfrm>
            <a:off x="377752" y="418937"/>
            <a:ext cx="666972" cy="5678478"/>
          </a:xfrm>
          <a:prstGeom prst="rect">
            <a:avLst/>
          </a:prstGeom>
          <a:noFill/>
        </p:spPr>
        <p:txBody>
          <a:bodyPr vert="horz" wrap="square" tIns="45720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RENEWAL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3BE54B-2635-07CB-18F3-BC47786C80B8}"/>
              </a:ext>
            </a:extLst>
          </p:cNvPr>
          <p:cNvSpPr/>
          <p:nvPr/>
        </p:nvSpPr>
        <p:spPr>
          <a:xfrm>
            <a:off x="197964" y="0"/>
            <a:ext cx="11993496" cy="975109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9BBA06-760F-B8C6-7BBA-CC8F9177CA69}"/>
              </a:ext>
            </a:extLst>
          </p:cNvPr>
          <p:cNvSpPr txBox="1"/>
          <p:nvPr/>
        </p:nvSpPr>
        <p:spPr>
          <a:xfrm>
            <a:off x="0" y="6327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UNIT PAID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446157-1AFB-F457-7679-ADEBAAB118D8}"/>
              </a:ext>
            </a:extLst>
          </p:cNvPr>
          <p:cNvSpPr txBox="1"/>
          <p:nvPr/>
        </p:nvSpPr>
        <p:spPr>
          <a:xfrm>
            <a:off x="2719947" y="1927139"/>
            <a:ext cx="5907025" cy="1200329"/>
          </a:xfrm>
          <a:prstGeom prst="rect">
            <a:avLst/>
          </a:prstGeom>
          <a:noFill/>
          <a:ln w="19050">
            <a:solidFill>
              <a:srgbClr val="FF1D1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Select members unit will renew.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“Print.”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Select “Unit Payment of Membership Renewal.”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Submit page to council with payment.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32AF2A-2CB7-C6F9-3FBB-0CC8D4E84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08" y="3392424"/>
            <a:ext cx="7429458" cy="326733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0685BDB-7B92-EDC8-8022-77693BD87E29}"/>
              </a:ext>
            </a:extLst>
          </p:cNvPr>
          <p:cNvSpPr txBox="1"/>
          <p:nvPr/>
        </p:nvSpPr>
        <p:spPr>
          <a:xfrm>
            <a:off x="1764008" y="1163942"/>
            <a:ext cx="781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PAY AT COUNCIL:</a:t>
            </a:r>
          </a:p>
        </p:txBody>
      </p:sp>
    </p:spTree>
    <p:extLst>
      <p:ext uri="{BB962C8B-B14F-4D97-AF65-F5344CB8AC3E}">
        <p14:creationId xmlns:p14="http://schemas.microsoft.com/office/powerpoint/2010/main" val="254900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F66F7-BBCF-30A3-1C38-45F2B0C0F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87D4C1-9907-98F7-73A9-8418CD4E2ABD}"/>
              </a:ext>
            </a:extLst>
          </p:cNvPr>
          <p:cNvSpPr/>
          <p:nvPr/>
        </p:nvSpPr>
        <p:spPr>
          <a:xfrm rot="5400000">
            <a:off x="-2825414" y="2825955"/>
            <a:ext cx="6858000" cy="1206090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0414C8-7DFC-C977-FF38-269D4A31321B}"/>
              </a:ext>
            </a:extLst>
          </p:cNvPr>
          <p:cNvSpPr txBox="1"/>
          <p:nvPr/>
        </p:nvSpPr>
        <p:spPr>
          <a:xfrm>
            <a:off x="377752" y="418937"/>
            <a:ext cx="666972" cy="5678478"/>
          </a:xfrm>
          <a:prstGeom prst="rect">
            <a:avLst/>
          </a:prstGeom>
          <a:noFill/>
        </p:spPr>
        <p:txBody>
          <a:bodyPr vert="horz" wrap="square" tIns="45720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RENEWAL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99B038-573C-81FD-8E3D-495902C6C754}"/>
              </a:ext>
            </a:extLst>
          </p:cNvPr>
          <p:cNvSpPr/>
          <p:nvPr/>
        </p:nvSpPr>
        <p:spPr>
          <a:xfrm>
            <a:off x="197964" y="0"/>
            <a:ext cx="11993496" cy="975109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C403D-4050-3A78-1B30-1F3BC1103E50}"/>
              </a:ext>
            </a:extLst>
          </p:cNvPr>
          <p:cNvSpPr txBox="1"/>
          <p:nvPr/>
        </p:nvSpPr>
        <p:spPr>
          <a:xfrm>
            <a:off x="0" y="6327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UNIT PAID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515084-0BDD-3869-35AC-A73A8CA11D15}"/>
              </a:ext>
            </a:extLst>
          </p:cNvPr>
          <p:cNvSpPr txBox="1"/>
          <p:nvPr/>
        </p:nvSpPr>
        <p:spPr>
          <a:xfrm>
            <a:off x="1764008" y="1163942"/>
            <a:ext cx="781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PAY ONLINE: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77B8FA-B35E-CA3E-CB40-7CB190556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08" y="2983856"/>
            <a:ext cx="9578340" cy="357513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32683F3-F0DF-B8EC-53B1-F2D60AD0346B}"/>
              </a:ext>
            </a:extLst>
          </p:cNvPr>
          <p:cNvSpPr txBox="1"/>
          <p:nvPr/>
        </p:nvSpPr>
        <p:spPr>
          <a:xfrm>
            <a:off x="3599665" y="1929354"/>
            <a:ext cx="5907025" cy="646331"/>
          </a:xfrm>
          <a:prstGeom prst="rect">
            <a:avLst/>
          </a:prstGeom>
          <a:noFill/>
          <a:ln w="19050">
            <a:solidFill>
              <a:srgbClr val="FF1D1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Select members unit will renew.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“Renew.”</a:t>
            </a:r>
          </a:p>
        </p:txBody>
      </p:sp>
    </p:spTree>
    <p:extLst>
      <p:ext uri="{BB962C8B-B14F-4D97-AF65-F5344CB8AC3E}">
        <p14:creationId xmlns:p14="http://schemas.microsoft.com/office/powerpoint/2010/main" val="160508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D3053-FE14-A8F2-EFE5-145DCDE21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8E0A2D-5F1F-1344-5C31-63019D04C4F5}"/>
              </a:ext>
            </a:extLst>
          </p:cNvPr>
          <p:cNvSpPr/>
          <p:nvPr/>
        </p:nvSpPr>
        <p:spPr>
          <a:xfrm rot="5400000">
            <a:off x="-2825414" y="2825955"/>
            <a:ext cx="6858000" cy="1206090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0D4E61-072F-03A7-621B-57176641649E}"/>
              </a:ext>
            </a:extLst>
          </p:cNvPr>
          <p:cNvSpPr txBox="1"/>
          <p:nvPr/>
        </p:nvSpPr>
        <p:spPr>
          <a:xfrm>
            <a:off x="377752" y="418937"/>
            <a:ext cx="666972" cy="5678478"/>
          </a:xfrm>
          <a:prstGeom prst="rect">
            <a:avLst/>
          </a:prstGeom>
          <a:noFill/>
        </p:spPr>
        <p:txBody>
          <a:bodyPr vert="horz" wrap="square" tIns="45720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RENEWAL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9E535D-D786-2DF9-4180-2BEF44632C74}"/>
              </a:ext>
            </a:extLst>
          </p:cNvPr>
          <p:cNvSpPr/>
          <p:nvPr/>
        </p:nvSpPr>
        <p:spPr>
          <a:xfrm>
            <a:off x="197964" y="0"/>
            <a:ext cx="11993496" cy="975109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A24D9D-BDDC-948E-6D94-EA0B23DDB714}"/>
              </a:ext>
            </a:extLst>
          </p:cNvPr>
          <p:cNvSpPr txBox="1"/>
          <p:nvPr/>
        </p:nvSpPr>
        <p:spPr>
          <a:xfrm>
            <a:off x="0" y="6327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UNIT PAID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3AF826-2460-4E76-9098-F3FD3A14095B}"/>
              </a:ext>
            </a:extLst>
          </p:cNvPr>
          <p:cNvSpPr txBox="1"/>
          <p:nvPr/>
        </p:nvSpPr>
        <p:spPr>
          <a:xfrm>
            <a:off x="1764008" y="1163942"/>
            <a:ext cx="781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PAY ONLINE: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CFAF09-3173-1561-D94B-9C63083877D4}"/>
              </a:ext>
            </a:extLst>
          </p:cNvPr>
          <p:cNvSpPr txBox="1"/>
          <p:nvPr/>
        </p:nvSpPr>
        <p:spPr>
          <a:xfrm>
            <a:off x="1764008" y="1814440"/>
            <a:ext cx="5907025" cy="1200329"/>
          </a:xfrm>
          <a:prstGeom prst="rect">
            <a:avLst/>
          </a:prstGeom>
          <a:noFill/>
          <a:ln w="19050">
            <a:solidFill>
              <a:srgbClr val="FF1D1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Only membership for your unit will show.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Select “Show Multiple Registrations if individual has more than one registration in your unit.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“Create </a:t>
            </a:r>
            <a:r>
              <a:rPr lang="en-US" dirty="0" err="1"/>
              <a:t>Rewewal</a:t>
            </a:r>
            <a:r>
              <a:rPr lang="en-US" dirty="0"/>
              <a:t> Orders.”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4B5512-9AD3-CE5A-3D45-E36F0E00F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08" y="3258176"/>
            <a:ext cx="9103804" cy="30346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D0B55C7-5BEE-EF11-9F09-CAD4D334735E}"/>
              </a:ext>
            </a:extLst>
          </p:cNvPr>
          <p:cNvSpPr txBox="1"/>
          <p:nvPr/>
        </p:nvSpPr>
        <p:spPr>
          <a:xfrm>
            <a:off x="8773382" y="1751478"/>
            <a:ext cx="3309220" cy="923330"/>
          </a:xfrm>
          <a:prstGeom prst="rect">
            <a:avLst/>
          </a:prstGeom>
          <a:noFill/>
          <a:ln w="19050">
            <a:solidFill>
              <a:srgbClr val="FF1D1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Scout Life subscription is selected by default.</a:t>
            </a:r>
          </a:p>
          <a:p>
            <a:r>
              <a:rPr lang="en-US" dirty="0"/>
              <a:t>Uncheck box if not subscribing.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0550723-8A5C-9FC1-F082-ACC36F9CE34D}"/>
              </a:ext>
            </a:extLst>
          </p:cNvPr>
          <p:cNvSpPr/>
          <p:nvPr/>
        </p:nvSpPr>
        <p:spPr>
          <a:xfrm rot="7147293">
            <a:off x="9353482" y="2968031"/>
            <a:ext cx="724626" cy="338634"/>
          </a:xfrm>
          <a:prstGeom prst="rightArrow">
            <a:avLst/>
          </a:prstGeom>
          <a:solidFill>
            <a:srgbClr val="CF0031"/>
          </a:solidFill>
          <a:ln>
            <a:solidFill>
              <a:srgbClr val="CF00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9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F24A3-0B0D-83C5-1AA2-58130E1E6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B1DC84-A216-86C5-E874-10BD94174DC5}"/>
              </a:ext>
            </a:extLst>
          </p:cNvPr>
          <p:cNvSpPr/>
          <p:nvPr/>
        </p:nvSpPr>
        <p:spPr>
          <a:xfrm rot="5400000">
            <a:off x="-2825414" y="2825955"/>
            <a:ext cx="6858000" cy="1206090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4AD78D-0D50-E9CA-CC19-0EA46AA07F04}"/>
              </a:ext>
            </a:extLst>
          </p:cNvPr>
          <p:cNvSpPr txBox="1"/>
          <p:nvPr/>
        </p:nvSpPr>
        <p:spPr>
          <a:xfrm>
            <a:off x="377752" y="418937"/>
            <a:ext cx="666972" cy="5678478"/>
          </a:xfrm>
          <a:prstGeom prst="rect">
            <a:avLst/>
          </a:prstGeom>
          <a:noFill/>
        </p:spPr>
        <p:txBody>
          <a:bodyPr vert="horz" wrap="square" tIns="45720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RENEWAL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B5F379-7E72-860C-6AD1-B79449EB9ED0}"/>
              </a:ext>
            </a:extLst>
          </p:cNvPr>
          <p:cNvSpPr/>
          <p:nvPr/>
        </p:nvSpPr>
        <p:spPr>
          <a:xfrm>
            <a:off x="197964" y="0"/>
            <a:ext cx="11993496" cy="975109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FF86A8-E3C2-4D02-5A51-4BEA10086D20}"/>
              </a:ext>
            </a:extLst>
          </p:cNvPr>
          <p:cNvSpPr txBox="1"/>
          <p:nvPr/>
        </p:nvSpPr>
        <p:spPr>
          <a:xfrm>
            <a:off x="0" y="6327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UNIT PAID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979363-B7D2-310F-7741-94C9A6CBE555}"/>
              </a:ext>
            </a:extLst>
          </p:cNvPr>
          <p:cNvSpPr txBox="1"/>
          <p:nvPr/>
        </p:nvSpPr>
        <p:spPr>
          <a:xfrm>
            <a:off x="1764008" y="1163942"/>
            <a:ext cx="781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PAY ONLINE: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F90ADD-73A9-CC5D-AC1B-90C3D32681DD}"/>
              </a:ext>
            </a:extLst>
          </p:cNvPr>
          <p:cNvSpPr txBox="1"/>
          <p:nvPr/>
        </p:nvSpPr>
        <p:spPr>
          <a:xfrm>
            <a:off x="7479791" y="2116061"/>
            <a:ext cx="4334457" cy="2585323"/>
          </a:xfrm>
          <a:prstGeom prst="rect">
            <a:avLst/>
          </a:prstGeom>
          <a:noFill/>
          <a:ln w="19050">
            <a:solidFill>
              <a:srgbClr val="FF1D1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Payment Summary displays recap of fees.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first time, you will need to enter payment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ACH payment fee is $1.00.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Credit Card payment fee is 3%.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can securely store payment method for future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Select “Submit Payment.”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B54C4C-040B-483C-38C3-02AEDFE7A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08" y="1688881"/>
            <a:ext cx="5468213" cy="516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418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5DF99D-C29D-0091-C6F2-700BCC138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302610-9A5B-6586-E02D-67C5F22B660B}"/>
              </a:ext>
            </a:extLst>
          </p:cNvPr>
          <p:cNvSpPr/>
          <p:nvPr/>
        </p:nvSpPr>
        <p:spPr>
          <a:xfrm rot="5400000">
            <a:off x="-2825414" y="2825955"/>
            <a:ext cx="6858000" cy="1206090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82AF89-AD3B-BC8B-DCC7-95AD544E9B06}"/>
              </a:ext>
            </a:extLst>
          </p:cNvPr>
          <p:cNvSpPr txBox="1"/>
          <p:nvPr/>
        </p:nvSpPr>
        <p:spPr>
          <a:xfrm>
            <a:off x="377752" y="418937"/>
            <a:ext cx="666972" cy="5678478"/>
          </a:xfrm>
          <a:prstGeom prst="rect">
            <a:avLst/>
          </a:prstGeom>
          <a:noFill/>
        </p:spPr>
        <p:txBody>
          <a:bodyPr vert="horz" wrap="square" tIns="45720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RENEWAL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0E17D7-CD6C-4274-3D83-D1C3E24EC03A}"/>
              </a:ext>
            </a:extLst>
          </p:cNvPr>
          <p:cNvSpPr/>
          <p:nvPr/>
        </p:nvSpPr>
        <p:spPr>
          <a:xfrm>
            <a:off x="197964" y="0"/>
            <a:ext cx="11993496" cy="975109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5E92D4-291D-3036-BDF4-6401DDE5D6A6}"/>
              </a:ext>
            </a:extLst>
          </p:cNvPr>
          <p:cNvSpPr txBox="1"/>
          <p:nvPr/>
        </p:nvSpPr>
        <p:spPr>
          <a:xfrm>
            <a:off x="0" y="6327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UNIT PAID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36B5FC-19EB-2A33-6AF7-335D678F7913}"/>
              </a:ext>
            </a:extLst>
          </p:cNvPr>
          <p:cNvSpPr txBox="1"/>
          <p:nvPr/>
        </p:nvSpPr>
        <p:spPr>
          <a:xfrm>
            <a:off x="1764008" y="1163942"/>
            <a:ext cx="781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PAY ONLINE: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399642-4005-D9C4-3694-2C881CE9F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08" y="1625607"/>
            <a:ext cx="7044455" cy="487641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D3C74A1-35C0-327A-3BED-64F9E50B5698}"/>
              </a:ext>
            </a:extLst>
          </p:cNvPr>
          <p:cNvSpPr txBox="1"/>
          <p:nvPr/>
        </p:nvSpPr>
        <p:spPr>
          <a:xfrm>
            <a:off x="7982712" y="3954005"/>
            <a:ext cx="3767528" cy="2308324"/>
          </a:xfrm>
          <a:prstGeom prst="rect">
            <a:avLst/>
          </a:prstGeom>
          <a:noFill/>
          <a:ln w="19050">
            <a:solidFill>
              <a:srgbClr val="FF1D1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payment method saved, option to use this or pay with new method.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Changes can be made to renewal.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Registration changes may be made.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0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5EB8D-E29E-CDBE-B702-46C9F0628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E09F0F-339B-EFD7-0340-3B55C95330E2}"/>
              </a:ext>
            </a:extLst>
          </p:cNvPr>
          <p:cNvSpPr/>
          <p:nvPr/>
        </p:nvSpPr>
        <p:spPr>
          <a:xfrm rot="5400000">
            <a:off x="-2825414" y="2825955"/>
            <a:ext cx="6858000" cy="1206090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A55CB0-9B1C-C74C-09A6-6A009BF24826}"/>
              </a:ext>
            </a:extLst>
          </p:cNvPr>
          <p:cNvSpPr txBox="1"/>
          <p:nvPr/>
        </p:nvSpPr>
        <p:spPr>
          <a:xfrm>
            <a:off x="377752" y="418937"/>
            <a:ext cx="666972" cy="5678478"/>
          </a:xfrm>
          <a:prstGeom prst="rect">
            <a:avLst/>
          </a:prstGeom>
          <a:noFill/>
        </p:spPr>
        <p:txBody>
          <a:bodyPr vert="horz" wrap="square" tIns="45720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RENEWAL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5A4EC1-4D50-FE23-6A1C-A2A0A82D6463}"/>
              </a:ext>
            </a:extLst>
          </p:cNvPr>
          <p:cNvSpPr/>
          <p:nvPr/>
        </p:nvSpPr>
        <p:spPr>
          <a:xfrm>
            <a:off x="197964" y="0"/>
            <a:ext cx="11993496" cy="975109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944E8A-752C-32F8-80D2-4B2AC25B8CD8}"/>
              </a:ext>
            </a:extLst>
          </p:cNvPr>
          <p:cNvSpPr txBox="1"/>
          <p:nvPr/>
        </p:nvSpPr>
        <p:spPr>
          <a:xfrm>
            <a:off x="0" y="6327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UNIT PAID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468180-A335-BC86-95A7-DA9A3C4D9A47}"/>
              </a:ext>
            </a:extLst>
          </p:cNvPr>
          <p:cNvSpPr txBox="1"/>
          <p:nvPr/>
        </p:nvSpPr>
        <p:spPr>
          <a:xfrm>
            <a:off x="1764008" y="1163942"/>
            <a:ext cx="781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PAY ONLINE: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0BCF14-E031-4769-E083-5BE27AA885A7}"/>
              </a:ext>
            </a:extLst>
          </p:cNvPr>
          <p:cNvSpPr txBox="1"/>
          <p:nvPr/>
        </p:nvSpPr>
        <p:spPr>
          <a:xfrm>
            <a:off x="8531352" y="2491140"/>
            <a:ext cx="3282896" cy="923330"/>
          </a:xfrm>
          <a:prstGeom prst="rect">
            <a:avLst/>
          </a:prstGeom>
          <a:noFill/>
          <a:ln w="19050">
            <a:solidFill>
              <a:srgbClr val="FF1D1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processed, “Payment Summary” will display.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Print for your records.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280C91-074A-998B-F2F4-D5A3DDBB2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08" y="1814441"/>
            <a:ext cx="6530820" cy="387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099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7AC96-29E5-FD65-493F-1C7A3D126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57C0D0-ADDB-BE85-87B7-19BE63D09D39}"/>
              </a:ext>
            </a:extLst>
          </p:cNvPr>
          <p:cNvSpPr/>
          <p:nvPr/>
        </p:nvSpPr>
        <p:spPr>
          <a:xfrm rot="5400000">
            <a:off x="-2825414" y="2825955"/>
            <a:ext cx="6858000" cy="1206090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4F06A5-2B43-55A6-91A8-EE641A1A8616}"/>
              </a:ext>
            </a:extLst>
          </p:cNvPr>
          <p:cNvSpPr txBox="1"/>
          <p:nvPr/>
        </p:nvSpPr>
        <p:spPr>
          <a:xfrm>
            <a:off x="377752" y="418937"/>
            <a:ext cx="666972" cy="5678478"/>
          </a:xfrm>
          <a:prstGeom prst="rect">
            <a:avLst/>
          </a:prstGeom>
          <a:noFill/>
        </p:spPr>
        <p:txBody>
          <a:bodyPr vert="horz" wrap="square" tIns="457200" rtlCol="0" anchor="ctr" anchorCtr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RENEWAL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2664CC-F335-0DC0-3920-C7410EC489AC}"/>
              </a:ext>
            </a:extLst>
          </p:cNvPr>
          <p:cNvSpPr/>
          <p:nvPr/>
        </p:nvSpPr>
        <p:spPr>
          <a:xfrm>
            <a:off x="197964" y="0"/>
            <a:ext cx="11993496" cy="975109"/>
          </a:xfrm>
          <a:prstGeom prst="rect">
            <a:avLst/>
          </a:prstGeom>
          <a:solidFill>
            <a:srgbClr val="C40E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00B172-27ED-3501-8F03-E10FA52EB016}"/>
              </a:ext>
            </a:extLst>
          </p:cNvPr>
          <p:cNvSpPr txBox="1"/>
          <p:nvPr/>
        </p:nvSpPr>
        <p:spPr>
          <a:xfrm>
            <a:off x="0" y="6327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UNIT PAID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DC075D-3ADC-0927-0874-ECD671A4FD04}"/>
              </a:ext>
            </a:extLst>
          </p:cNvPr>
          <p:cNvSpPr txBox="1"/>
          <p:nvPr/>
        </p:nvSpPr>
        <p:spPr>
          <a:xfrm>
            <a:off x="1764008" y="1163942"/>
            <a:ext cx="781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PAY ONLINE: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DA39D3-1DA1-33B5-E09B-4F273FF76A17}"/>
              </a:ext>
            </a:extLst>
          </p:cNvPr>
          <p:cNvSpPr txBox="1"/>
          <p:nvPr/>
        </p:nvSpPr>
        <p:spPr>
          <a:xfrm>
            <a:off x="8119872" y="2472852"/>
            <a:ext cx="3694376" cy="1200329"/>
          </a:xfrm>
          <a:prstGeom prst="rect">
            <a:avLst/>
          </a:prstGeom>
          <a:noFill/>
          <a:ln w="19050">
            <a:solidFill>
              <a:srgbClr val="FF1D1D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payment submitted with last 30 minutes, “Transaction Pending” will display.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Prevents duplicate payments.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117AD1-5B9E-BA51-930E-338B16E65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08" y="1625607"/>
            <a:ext cx="6077154" cy="478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3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d9008a0-7846-4989-a4c5-77cfad3f7e4e}" enabled="0" method="" siteId="{fd9008a0-7846-4989-a4c5-77cfad3f7e4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314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Cynthia Iversen</dc:creator>
  <cp:lastModifiedBy>Cynthia Iversen</cp:lastModifiedBy>
  <cp:revision>3</cp:revision>
  <dcterms:created xsi:type="dcterms:W3CDTF">2024-09-25T19:45:24Z</dcterms:created>
  <dcterms:modified xsi:type="dcterms:W3CDTF">2024-10-23T22:11:48Z</dcterms:modified>
</cp:coreProperties>
</file>